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hopwithscrip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AC44-D1BA-426B-BF09-DC832DC0F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1867C-D920-4107-ABDE-08D500C66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Shop with gift cards in everyday categories including </a:t>
            </a:r>
          </a:p>
          <a:p>
            <a:r>
              <a:rPr lang="en-US" dirty="0">
                <a:solidFill>
                  <a:schemeClr val="tx1"/>
                </a:solidFill>
              </a:rPr>
              <a:t>groceries, gas, &amp; restaurants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84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BAAE-9992-4A57-BC75-0625BC6C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with Everyday Shopping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0DFDE-9FB4-4CE4-ACA4-9BE35F033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Troop receives anywhere from 1% - 16% per gift card purchased.</a:t>
            </a:r>
          </a:p>
          <a:p>
            <a:r>
              <a:rPr lang="en-US" dirty="0"/>
              <a:t>You can help the Troop with your everyday purchases </a:t>
            </a:r>
          </a:p>
          <a:p>
            <a:r>
              <a:rPr lang="en-US" dirty="0"/>
              <a:t>Includes </a:t>
            </a:r>
          </a:p>
          <a:p>
            <a:pPr lvl="1"/>
            <a:r>
              <a:rPr lang="en-US" dirty="0"/>
              <a:t>Grocery Stores (Acme, Shoprite, Weis, Giant, Whole Foods, </a:t>
            </a:r>
          </a:p>
          <a:p>
            <a:pPr lvl="1"/>
            <a:r>
              <a:rPr lang="en-US" dirty="0"/>
              <a:t>Gas (Shell, Sunoco, Exxon, Mobil, Wawa)</a:t>
            </a:r>
          </a:p>
          <a:p>
            <a:pPr lvl="1"/>
            <a:r>
              <a:rPr lang="en-US" dirty="0"/>
              <a:t>Department Stores (Walmart, Target, Macy’s, Nordstrom)</a:t>
            </a:r>
          </a:p>
          <a:p>
            <a:pPr lvl="1"/>
            <a:r>
              <a:rPr lang="en-US" dirty="0"/>
              <a:t>Entertainment and Travel (AMC, Regal, Disney)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OVER 750 VENDORS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1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8FB4-7D24-4A85-B606-DF5CA2E1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10C0-663E-41E5-87FB-83887E76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04291" cy="4442519"/>
          </a:xfrm>
        </p:spPr>
        <p:txBody>
          <a:bodyPr/>
          <a:lstStyle/>
          <a:p>
            <a:r>
              <a:rPr lang="en-US" dirty="0">
                <a:hlinkClick r:id="rId2"/>
              </a:rPr>
              <a:t>www.shopwithscrip.com</a:t>
            </a:r>
            <a:endParaRPr lang="en-US" dirty="0"/>
          </a:p>
          <a:p>
            <a:r>
              <a:rPr lang="en-US" dirty="0"/>
              <a:t>Click on the join program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CFE46-256C-4665-A3D2-1089780D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75" y="3053669"/>
            <a:ext cx="5907208" cy="332118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C6B73C5-2470-4054-8463-0A4141C27C3C}"/>
              </a:ext>
            </a:extLst>
          </p:cNvPr>
          <p:cNvSpPr/>
          <p:nvPr/>
        </p:nvSpPr>
        <p:spPr>
          <a:xfrm rot="5400000">
            <a:off x="5773532" y="2706662"/>
            <a:ext cx="1320798" cy="46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9605-BFEE-4616-8079-DC815E99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Code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B1DA45F2532LL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20D3CA-7D14-4A5C-B65C-4801D3A1D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2160588"/>
            <a:ext cx="6903701" cy="388143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FC80D30-CDFA-46FB-A616-87A66FDCFE77}"/>
              </a:ext>
            </a:extLst>
          </p:cNvPr>
          <p:cNvSpPr/>
          <p:nvPr/>
        </p:nvSpPr>
        <p:spPr>
          <a:xfrm>
            <a:off x="2054087" y="4068417"/>
            <a:ext cx="1630017" cy="424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1C78B-7CA6-47D5-9A8A-00C5AA5F1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22128"/>
            <a:ext cx="3601329" cy="202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7E019-39E0-4C80-9302-23DE66DD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98" y="0"/>
            <a:ext cx="3601329" cy="2024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D09E1-7F8A-4F38-8B8C-CF0BF5215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1" y="2039016"/>
            <a:ext cx="3601329" cy="2024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58103-4C2C-4DB3-BA13-C03C781DA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498" y="2046887"/>
            <a:ext cx="3601330" cy="202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90E06-F71F-443E-9E4D-0D898695E62B}"/>
              </a:ext>
            </a:extLst>
          </p:cNvPr>
          <p:cNvSpPr txBox="1"/>
          <p:nvPr/>
        </p:nvSpPr>
        <p:spPr>
          <a:xfrm>
            <a:off x="2524437" y="4626448"/>
            <a:ext cx="617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Complete Information and click register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will then enter your cell or phone number to get a verification code to enter</a:t>
            </a:r>
          </a:p>
        </p:txBody>
      </p:sp>
    </p:spTree>
    <p:extLst>
      <p:ext uri="{BB962C8B-B14F-4D97-AF65-F5344CB8AC3E}">
        <p14:creationId xmlns:p14="http://schemas.microsoft.com/office/powerpoint/2010/main" val="186737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38D8-AA3C-4B71-B98C-10D02A13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PRESTO PAY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7647B2-EF99-4608-9EFF-0C30616FE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62" y="1716258"/>
            <a:ext cx="8596668" cy="43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5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2007-188E-40F9-9807-5395D8CA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Online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8236DA-9565-45DC-9051-39D31B133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818" y="1631852"/>
            <a:ext cx="4103260" cy="2785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3F755-F274-4D3F-9DA9-8A6027485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8" y="1631852"/>
            <a:ext cx="3938953" cy="27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783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132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SCRIP</vt:lpstr>
      <vt:lpstr>Fundraising with Everyday Shopping</vt:lpstr>
      <vt:lpstr>WEBSITE</vt:lpstr>
      <vt:lpstr>Enrollment Code B1DA45F2532LL </vt:lpstr>
      <vt:lpstr>PowerPoint Presentation</vt:lpstr>
      <vt:lpstr>PRESTO PAY</vt:lpstr>
      <vt:lpstr>Paying Online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</dc:title>
  <dc:creator>Janet McHale</dc:creator>
  <cp:lastModifiedBy>Janet McHale</cp:lastModifiedBy>
  <cp:revision>4</cp:revision>
  <dcterms:created xsi:type="dcterms:W3CDTF">2019-01-06T17:34:49Z</dcterms:created>
  <dcterms:modified xsi:type="dcterms:W3CDTF">2019-01-06T18:09:50Z</dcterms:modified>
</cp:coreProperties>
</file>